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2052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1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43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02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05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42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43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0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92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10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03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29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E2279-2AD2-4608-8226-E24FF8ED4CFF}" type="datetimeFigureOut">
              <a:rPr lang="en-GB" smtClean="0"/>
              <a:t>25/05/2022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40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7999" cy="8096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7937"/>
            <a:ext cx="1781175" cy="9898063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7385" y="9111927"/>
            <a:ext cx="6857999" cy="8096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340000" y="108000"/>
            <a:ext cx="429309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Arial Black" pitchFamily="34" charset="0"/>
              </a:rPr>
              <a:t>Technical Datasheet</a:t>
            </a:r>
          </a:p>
          <a:p>
            <a:pPr algn="r"/>
            <a:r>
              <a:rPr lang="en-GB" sz="1600" b="1" i="0" dirty="0">
                <a:solidFill>
                  <a:srgbClr val="373434"/>
                </a:solidFill>
                <a:effectLst/>
                <a:latin typeface="Lato" panose="020F0502020204030203" pitchFamily="34" charset="0"/>
              </a:rPr>
              <a:t>ECO PUFF-AIR 400ml</a:t>
            </a:r>
          </a:p>
        </p:txBody>
      </p:sp>
      <p:sp>
        <p:nvSpPr>
          <p:cNvPr id="9" name="Text Box 5"/>
          <p:cNvSpPr txBox="1"/>
          <p:nvPr/>
        </p:nvSpPr>
        <p:spPr>
          <a:xfrm>
            <a:off x="-439200" y="9266400"/>
            <a:ext cx="7048500" cy="533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effectLst/>
                <a:latin typeface="Arial Black"/>
                <a:ea typeface="Calibri"/>
                <a:cs typeface="Times New Roman"/>
              </a:rPr>
              <a:t>Velt House, Velt House Lane, Elmore, Gloucester, GL2 3NY</a:t>
            </a:r>
            <a:endParaRPr lang="en-GB" sz="1100" dirty="0">
              <a:effectLst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solidFill>
                  <a:schemeClr val="tx1"/>
                </a:solidFill>
                <a:effectLst/>
                <a:latin typeface="Arial Black"/>
                <a:ea typeface="Calibri"/>
                <a:cs typeface="Times New Roman"/>
              </a:rPr>
              <a:t>T: 01452 729903  E: </a:t>
            </a:r>
            <a:r>
              <a:rPr lang="en-GB" sz="1100" u="none" strike="noStrike" dirty="0">
                <a:solidFill>
                  <a:schemeClr val="tx1"/>
                </a:solidFill>
                <a:effectLst/>
                <a:latin typeface="Arial Black"/>
                <a:ea typeface="Calibri"/>
                <a:cs typeface="Times New Roman"/>
              </a:rPr>
              <a:t>info@mtfx.com</a:t>
            </a:r>
            <a:r>
              <a:rPr lang="en-GB" sz="1100" dirty="0">
                <a:effectLst/>
                <a:latin typeface="Arial Black"/>
                <a:ea typeface="Calibri"/>
                <a:cs typeface="Times New Roman"/>
              </a:rPr>
              <a:t>  www.mtfx.com</a:t>
            </a:r>
            <a:endParaRPr lang="en-GB" sz="1100" dirty="0">
              <a:effectLst/>
              <a:ea typeface="Calibri"/>
              <a:cs typeface="Times New Roman"/>
            </a:endParaRPr>
          </a:p>
        </p:txBody>
      </p:sp>
      <p:sp>
        <p:nvSpPr>
          <p:cNvPr id="8" name="Text Box 6"/>
          <p:cNvSpPr txBox="1"/>
          <p:nvPr/>
        </p:nvSpPr>
        <p:spPr>
          <a:xfrm>
            <a:off x="50400" y="1712640"/>
            <a:ext cx="1704975" cy="56673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b="1" u="sng" dirty="0">
                <a:effectLst/>
                <a:latin typeface="Arial"/>
                <a:ea typeface="Calibri"/>
                <a:cs typeface="Times New Roman"/>
              </a:rPr>
              <a:t>Specifications: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400" b="1" u="sng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effectLst/>
                <a:latin typeface="Arial"/>
                <a:ea typeface="Calibri"/>
                <a:cs typeface="Times New Roman"/>
              </a:rPr>
              <a:t>Dimensions: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latin typeface="Arial"/>
                <a:ea typeface="Calibri"/>
                <a:cs typeface="Times New Roman"/>
              </a:rPr>
              <a:t>200 x 60 x 60mm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latin typeface="Arial"/>
                <a:ea typeface="Calibri"/>
                <a:cs typeface="Times New Roman"/>
              </a:rPr>
              <a:t>Weight: 400ml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dirty="0">
              <a:effectLst/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latin typeface="Arial"/>
                <a:ea typeface="Calibri"/>
                <a:cs typeface="Times New Roman"/>
              </a:rPr>
              <a:t>Packaging: Canister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dirty="0">
              <a:effectLst/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latin typeface="Arial"/>
                <a:ea typeface="Calibri"/>
                <a:cs typeface="Times New Roman"/>
              </a:rPr>
              <a:t>Additional Information</a:t>
            </a:r>
            <a:r>
              <a:rPr lang="en-GB" sz="1100" b="1" dirty="0">
                <a:latin typeface="Arial"/>
                <a:ea typeface="Calibri"/>
                <a:cs typeface="Times New Roman"/>
              </a:rPr>
              <a:t>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dirty="0">
              <a:effectLst/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b="1" dirty="0">
                <a:effectLst/>
                <a:latin typeface="Arial"/>
                <a:ea typeface="Calibri"/>
                <a:cs typeface="Times New Roman"/>
              </a:rPr>
              <a:t>Extremely flammable aerosol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b="1" dirty="0">
                <a:effectLst/>
                <a:latin typeface="Arial"/>
                <a:ea typeface="Calibri"/>
                <a:cs typeface="Times New Roman"/>
              </a:rPr>
              <a:t>Pressurised container: May burst if heated.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b="1" dirty="0">
                <a:effectLst/>
                <a:latin typeface="Arial"/>
                <a:ea typeface="Calibri"/>
                <a:cs typeface="Times New Roman"/>
              </a:rPr>
              <a:t>Protect from sunlight. Do no expose to temperatures exceeding 50 °C/122 °F.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5662" y="86400"/>
            <a:ext cx="379042" cy="24559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772816" y="1113919"/>
            <a:ext cx="309634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b="1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eriod"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eriod"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eriod"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eriod"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lvl="0"/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eriod"/>
            </a:pPr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\\MTFXSERVER\Stable\Marketing\Logos\MTFX\MTFX logo no backgroun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15" y="238812"/>
            <a:ext cx="1275852" cy="116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878107" y="5895898"/>
            <a:ext cx="18808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(fig.1) ECO Puff Air canister and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624" y="2262570"/>
            <a:ext cx="17049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dirty="0"/>
              <a:t>_____________</a:t>
            </a:r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B6C3C23D-3A8E-D3BE-B055-E9B2C4008F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212" y="2723482"/>
            <a:ext cx="3096343" cy="312566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FE5F2D9-4F04-A151-BAF2-AD7FB96135D8}"/>
              </a:ext>
            </a:extLst>
          </p:cNvPr>
          <p:cNvSpPr txBox="1"/>
          <p:nvPr/>
        </p:nvSpPr>
        <p:spPr>
          <a:xfrm>
            <a:off x="1925216" y="1266319"/>
            <a:ext cx="309634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i="0" dirty="0">
                <a:solidFill>
                  <a:srgbClr val="555555"/>
                </a:solidFill>
                <a:effectLst/>
                <a:latin typeface="Lato" panose="020F0502020204030203" pitchFamily="34" charset="0"/>
              </a:rPr>
              <a:t>Will instantly remove dust from lesser accessible places. Eco Puff-Air is a must have for cleaning lenses, delicate objects, computers, scanners and any mechanism sensitive to dust. </a:t>
            </a:r>
          </a:p>
          <a:p>
            <a:endParaRPr lang="en-GB" sz="1100" dirty="0">
              <a:solidFill>
                <a:srgbClr val="555555"/>
              </a:solidFill>
              <a:latin typeface="Lato" panose="020F0502020204030203" pitchFamily="34" charset="0"/>
            </a:endParaRPr>
          </a:p>
          <a:p>
            <a:r>
              <a:rPr lang="en-GB" sz="1100" b="0" i="0" dirty="0">
                <a:solidFill>
                  <a:srgbClr val="555555"/>
                </a:solidFill>
                <a:effectLst/>
                <a:latin typeface="Lato" panose="020F0502020204030203" pitchFamily="34" charset="0"/>
              </a:rPr>
              <a:t>Eco Puff-Air contains no CFC and is ozone friendly.</a:t>
            </a:r>
            <a:endParaRPr lang="en-GB" sz="1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262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8032</TotalTime>
  <Words>135</Words>
  <Application>Microsoft Office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Lato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MTFX</cp:lastModifiedBy>
  <cp:revision>45</cp:revision>
  <cp:lastPrinted>2016-06-14T14:08:54Z</cp:lastPrinted>
  <dcterms:created xsi:type="dcterms:W3CDTF">2013-02-26T11:56:22Z</dcterms:created>
  <dcterms:modified xsi:type="dcterms:W3CDTF">2022-05-25T14:57:51Z</dcterms:modified>
</cp:coreProperties>
</file>