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620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43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02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5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42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3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0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2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0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03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2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E2279-2AD2-4608-8226-E24FF8ED4CFF}" type="datetimeFigureOut">
              <a:rPr lang="en-GB" smtClean="0"/>
              <a:t>16/05/2022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E6F0-6DC7-4C5D-9DCB-513EBAEC1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40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7937"/>
            <a:ext cx="1781175" cy="9898063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7385" y="9111927"/>
            <a:ext cx="6857999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340000" y="108000"/>
            <a:ext cx="42930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Arial Black" pitchFamily="34" charset="0"/>
              </a:rPr>
              <a:t>Technical Datasheet</a:t>
            </a: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Froth Effect</a:t>
            </a:r>
          </a:p>
        </p:txBody>
      </p:sp>
      <p:sp>
        <p:nvSpPr>
          <p:cNvPr id="9" name="Text Box 5"/>
          <p:cNvSpPr txBox="1"/>
          <p:nvPr/>
        </p:nvSpPr>
        <p:spPr>
          <a:xfrm>
            <a:off x="-439200" y="9266400"/>
            <a:ext cx="7048500" cy="533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Velt House, Velt House Lane, Elmore, Gloucester, GL2 3NY</a:t>
            </a:r>
            <a:endParaRPr lang="en-GB" sz="1100" dirty="0">
              <a:effectLst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T: 01452 729903  E: </a:t>
            </a:r>
            <a:r>
              <a:rPr lang="en-GB" sz="1100" u="none" strike="noStrike" dirty="0">
                <a:solidFill>
                  <a:schemeClr val="tx1"/>
                </a:solidFill>
                <a:effectLst/>
                <a:latin typeface="Arial Black"/>
                <a:ea typeface="Calibri"/>
                <a:cs typeface="Times New Roman"/>
              </a:rPr>
              <a:t>info@mtfx.com</a:t>
            </a:r>
            <a:r>
              <a:rPr lang="en-GB" sz="1100" dirty="0">
                <a:effectLst/>
                <a:latin typeface="Arial Black"/>
                <a:ea typeface="Calibri"/>
                <a:cs typeface="Times New Roman"/>
              </a:rPr>
              <a:t>  www.mtfx.com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Text Box 6"/>
          <p:cNvSpPr txBox="1"/>
          <p:nvPr/>
        </p:nvSpPr>
        <p:spPr>
          <a:xfrm>
            <a:off x="-12898" y="1712640"/>
            <a:ext cx="1781174" cy="56673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b="1" u="sng" dirty="0">
                <a:effectLst/>
                <a:latin typeface="Arial"/>
                <a:ea typeface="Calibri"/>
                <a:cs typeface="Times New Roman"/>
              </a:rPr>
              <a:t>Specifications: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400" b="1" u="sng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effectLst/>
                <a:latin typeface="Arial"/>
                <a:ea typeface="Calibri"/>
                <a:cs typeface="Times New Roman"/>
              </a:rPr>
              <a:t>Dimensions: 2 x 30ml bottle per dose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Packaging: 4 doses per pack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dirty="0">
                <a:latin typeface="Arial"/>
                <a:ea typeface="Calibri"/>
                <a:cs typeface="Times New Roman"/>
              </a:rPr>
              <a:t>Additional Information</a:t>
            </a:r>
            <a:r>
              <a:rPr lang="en-GB" sz="1100" b="1" dirty="0">
                <a:latin typeface="Arial"/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Avoid contact with eyes and skin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Wash hands thoroughly after handling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/>
                <a:ea typeface="Calibri"/>
                <a:cs typeface="Times New Roman"/>
              </a:rPr>
              <a:t>Wear protective gloves / eye protection / face protection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 not ingest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100" b="1" dirty="0">
                <a:effectLst/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Contains: POTASSIUM CARBONATE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1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b="1" u="none" strike="noStrike" dirty="0">
                <a:effectLst/>
                <a:latin typeface="Arial"/>
                <a:ea typeface="Calibri"/>
                <a:cs typeface="Times New Roman"/>
              </a:rPr>
              <a:t> </a:t>
            </a:r>
            <a:endParaRPr lang="en-GB" sz="11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5662" y="86400"/>
            <a:ext cx="379042" cy="24559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945751" y="1055081"/>
            <a:ext cx="309634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itchFamily="34" charset="0"/>
                <a:cs typeface="Arial" pitchFamily="34" charset="0"/>
              </a:rPr>
              <a:t>Create a fantastic frothy foam with the Froth Effect.  Combine the two ingredients and stir for a few seconds to create a good amount of very realistic looking foam.  Lasts for ages!</a:t>
            </a: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r>
              <a:rPr lang="en-GB" sz="1100" dirty="0">
                <a:latin typeface="Arial" pitchFamily="34" charset="0"/>
                <a:cs typeface="Arial" pitchFamily="34" charset="0"/>
              </a:rPr>
              <a:t>Each pack contains 4 doses.</a:t>
            </a: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r>
              <a:rPr lang="en-GB" sz="1100" dirty="0">
                <a:latin typeface="Arial" pitchFamily="34" charset="0"/>
                <a:cs typeface="Arial" pitchFamily="34" charset="0"/>
              </a:rPr>
              <a:t>The foam can then be poured or put on any product you like.</a:t>
            </a: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r>
              <a:rPr lang="en-GB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result is fantastic, looks realistic and is perfect for any video production or photography piece where foam is required.</a:t>
            </a:r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  <a:p>
            <a:endParaRPr lang="en-GB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\\MTFXSERVER\Stable\Marketing\Logos\MTFX\MTFX logo no backgroun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15" y="238812"/>
            <a:ext cx="1275852" cy="116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441454" y="6644801"/>
            <a:ext cx="1880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(fig.3) Beer froth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75416" y="2649324"/>
            <a:ext cx="15241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(fig.1) Froth Effect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EAAC76D4-B39B-EF5B-CE51-9A6C35520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800" y="868150"/>
            <a:ext cx="1781174" cy="178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FROTH EFFECT 4 doses of 2x30ml  item 01618">
            <a:extLst>
              <a:ext uri="{FF2B5EF4-FFF2-40B4-BE49-F238E27FC236}">
                <a16:creationId xmlns:a16="http://schemas.microsoft.com/office/drawing/2014/main" id="{EB389F62-D87F-C51E-DB53-84E0874B5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294" y="5005428"/>
            <a:ext cx="1639373" cy="163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E570B87-3703-CBA6-F5E6-38B4D90DE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294" y="6903571"/>
            <a:ext cx="1639372" cy="163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BE95D75-55B5-086E-64DF-ED2F99F75EF4}"/>
              </a:ext>
            </a:extLst>
          </p:cNvPr>
          <p:cNvSpPr txBox="1"/>
          <p:nvPr/>
        </p:nvSpPr>
        <p:spPr>
          <a:xfrm>
            <a:off x="5445224" y="8481972"/>
            <a:ext cx="1880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(fig.4) Coffee froth</a:t>
            </a:r>
          </a:p>
        </p:txBody>
      </p:sp>
      <p:pic>
        <p:nvPicPr>
          <p:cNvPr id="27" name="Picture 4">
            <a:extLst>
              <a:ext uri="{FF2B5EF4-FFF2-40B4-BE49-F238E27FC236}">
                <a16:creationId xmlns:a16="http://schemas.microsoft.com/office/drawing/2014/main" id="{77AF9170-1E6B-CFDB-4FCD-2723E4E1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" b="71"/>
          <a:stretch/>
        </p:blipFill>
        <p:spPr bwMode="auto">
          <a:xfrm>
            <a:off x="5306274" y="3029412"/>
            <a:ext cx="1124960" cy="143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3A53B95-A01A-3128-9813-74B6E6A2B85A}"/>
              </a:ext>
            </a:extLst>
          </p:cNvPr>
          <p:cNvSpPr txBox="1"/>
          <p:nvPr/>
        </p:nvSpPr>
        <p:spPr>
          <a:xfrm>
            <a:off x="5436605" y="4648157"/>
            <a:ext cx="18808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(fig.2) A + B Bottles</a:t>
            </a:r>
          </a:p>
        </p:txBody>
      </p:sp>
    </p:spTree>
    <p:extLst>
      <p:ext uri="{BB962C8B-B14F-4D97-AF65-F5344CB8AC3E}">
        <p14:creationId xmlns:p14="http://schemas.microsoft.com/office/powerpoint/2010/main" val="2851262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21431</TotalTime>
  <Words>189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MTFX</cp:lastModifiedBy>
  <cp:revision>60</cp:revision>
  <cp:lastPrinted>2016-06-14T14:08:54Z</cp:lastPrinted>
  <dcterms:created xsi:type="dcterms:W3CDTF">2013-02-26T11:56:22Z</dcterms:created>
  <dcterms:modified xsi:type="dcterms:W3CDTF">2022-05-25T12:46:34Z</dcterms:modified>
</cp:coreProperties>
</file>