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520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3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2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5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42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3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2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0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3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40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7937"/>
            <a:ext cx="1781175" cy="9898063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7385" y="9111927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340000" y="108000"/>
            <a:ext cx="4293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Arial Black" pitchFamily="34" charset="0"/>
              </a:rPr>
              <a:t>Technical Datasheet</a:t>
            </a: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Sticky Wax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-439200" y="9266400"/>
            <a:ext cx="7048500" cy="533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Velt House, Velt House Lane, Elmore, Gloucester, GL2 3NY</a:t>
            </a:r>
            <a:endParaRPr lang="en-GB" sz="1100" dirty="0">
              <a:effectLst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T: 01452 729903  E: </a:t>
            </a:r>
            <a:r>
              <a:rPr lang="en-GB" sz="1100" u="none" strike="noStrike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info@mtfx.com</a:t>
            </a: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  www.mtfx.com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5662" y="86400"/>
            <a:ext cx="379042" cy="24559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945751" y="1055081"/>
            <a:ext cx="30963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itchFamily="34" charset="0"/>
                <a:cs typeface="Arial" pitchFamily="34" charset="0"/>
              </a:rPr>
              <a:t>A pliable wax adhesive – ideal for any fixing jobs that require small items to be held in place for photography purposes.</a:t>
            </a:r>
          </a:p>
          <a:p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r>
              <a:rPr lang="en-GB" sz="1100" dirty="0">
                <a:latin typeface="Arial" pitchFamily="34" charset="0"/>
                <a:cs typeface="Arial" pitchFamily="34" charset="0"/>
              </a:rPr>
              <a:t>Can be reshaped and reused over and over again.</a:t>
            </a: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MTFXSERVER\Stable\Marketing\Logos\MTFX\MTFX logo no backgroun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15" y="238812"/>
            <a:ext cx="1275852" cy="116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439254" y="7236350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 4)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39254" y="5481616"/>
            <a:ext cx="16335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 3)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45224" y="3981182"/>
            <a:ext cx="1880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45224" y="2624762"/>
            <a:ext cx="15241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(fig.1) Sticky Wax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66EC80-55FC-02AD-1F3F-9EE6934EF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895" y="967292"/>
            <a:ext cx="1524116" cy="152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8B327DB1-7EF2-904E-0367-28223842A6BB}"/>
              </a:ext>
            </a:extLst>
          </p:cNvPr>
          <p:cNvGrpSpPr/>
          <p:nvPr/>
        </p:nvGrpSpPr>
        <p:grpSpPr>
          <a:xfrm>
            <a:off x="47433" y="1729350"/>
            <a:ext cx="1759542" cy="5667375"/>
            <a:chOff x="-4167" y="1712640"/>
            <a:chExt cx="1759542" cy="5667375"/>
          </a:xfrm>
        </p:grpSpPr>
        <p:sp>
          <p:nvSpPr>
            <p:cNvPr id="21" name="Text Box 6">
              <a:extLst>
                <a:ext uri="{FF2B5EF4-FFF2-40B4-BE49-F238E27FC236}">
                  <a16:creationId xmlns:a16="http://schemas.microsoft.com/office/drawing/2014/main" id="{9FE33560-E34D-524F-76CA-09F3A856FF32}"/>
                </a:ext>
              </a:extLst>
            </p:cNvPr>
            <p:cNvSpPr txBox="1"/>
            <p:nvPr/>
          </p:nvSpPr>
          <p:spPr>
            <a:xfrm>
              <a:off x="50400" y="1712640"/>
              <a:ext cx="1704975" cy="56673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b="1" u="sng" dirty="0">
                  <a:effectLst/>
                  <a:latin typeface="Arial"/>
                  <a:ea typeface="Calibri"/>
                  <a:cs typeface="Times New Roman"/>
                </a:rPr>
                <a:t>Specifications: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400" b="1" u="sng" dirty="0"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effectLst/>
                  <a:latin typeface="Arial"/>
                  <a:ea typeface="Calibri"/>
                  <a:cs typeface="Times New Roman"/>
                </a:rPr>
                <a:t>Dimensions: 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latin typeface="Arial"/>
                  <a:ea typeface="Calibri"/>
                  <a:cs typeface="Times New Roman"/>
                </a:rPr>
                <a:t>200 x 80 x 20mm 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dirty="0"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latin typeface="Arial"/>
                  <a:ea typeface="Calibri"/>
                  <a:cs typeface="Times New Roman"/>
                </a:rPr>
                <a:t>Weight: tbc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dirty="0">
                <a:effectLst/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latin typeface="Arial"/>
                  <a:ea typeface="Calibri"/>
                  <a:cs typeface="Times New Roman"/>
                </a:rPr>
                <a:t>Packaging: Blister pack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dirty="0">
                <a:effectLst/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latin typeface="Arial"/>
                  <a:ea typeface="Calibri"/>
                  <a:cs typeface="Times New Roman"/>
                </a:rPr>
                <a:t>Additional Information</a:t>
              </a:r>
              <a:r>
                <a:rPr lang="en-GB" sz="1100" b="1" dirty="0">
                  <a:latin typeface="Arial"/>
                  <a:ea typeface="Calibri"/>
                  <a:cs typeface="Times New Roman"/>
                </a:rPr>
                <a:t>: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dirty="0">
                <a:effectLst/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b="1" dirty="0"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b="1" dirty="0">
                  <a:effectLst/>
                  <a:latin typeface="Arial"/>
                  <a:ea typeface="Calibri"/>
                  <a:cs typeface="Times New Roman"/>
                </a:rPr>
                <a:t>Avoid contact with eyes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en-GB" sz="1100" b="1" dirty="0">
                <a:latin typeface="Arial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b="1" dirty="0">
                  <a:effectLst/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Do not ingest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b="1" u="none" strike="noStrike" dirty="0">
                  <a:effectLst/>
                  <a:latin typeface="Arial"/>
                  <a:ea typeface="Calibri"/>
                  <a:cs typeface="Times New Roman"/>
                </a:rPr>
                <a:t> </a:t>
              </a:r>
              <a:endParaRPr lang="en-GB" sz="1100" dirty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339E505-6D45-633E-C439-FF3DEC4E8175}"/>
                </a:ext>
              </a:extLst>
            </p:cNvPr>
            <p:cNvSpPr txBox="1"/>
            <p:nvPr/>
          </p:nvSpPr>
          <p:spPr>
            <a:xfrm>
              <a:off x="-4167" y="2288704"/>
              <a:ext cx="170497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/>
                <a:t>_______________________________________</a:t>
              </a:r>
            </a:p>
            <a:p>
              <a:pPr>
                <a:lnSpc>
                  <a:spcPct val="150000"/>
                </a:lnSpc>
              </a:pPr>
              <a:r>
                <a:rPr lang="en-GB" dirty="0"/>
                <a:t>_____________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262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8310</TotalTime>
  <Words>117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MTFX</cp:lastModifiedBy>
  <cp:revision>55</cp:revision>
  <cp:lastPrinted>2016-06-14T14:08:54Z</cp:lastPrinted>
  <dcterms:created xsi:type="dcterms:W3CDTF">2013-02-26T11:56:22Z</dcterms:created>
  <dcterms:modified xsi:type="dcterms:W3CDTF">2022-05-16T10:07:10Z</dcterms:modified>
</cp:coreProperties>
</file>